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72" r:id="rId11"/>
    <p:sldId id="273" r:id="rId12"/>
    <p:sldId id="274" r:id="rId13"/>
    <p:sldId id="275" r:id="rId14"/>
    <p:sldId id="266" r:id="rId15"/>
    <p:sldId id="267" r:id="rId16"/>
    <p:sldId id="268" r:id="rId17"/>
    <p:sldId id="269" r:id="rId18"/>
    <p:sldId id="271" r:id="rId19"/>
    <p:sldId id="270" r:id="rId20"/>
    <p:sldId id="276" r:id="rId21"/>
    <p:sldId id="277" r:id="rId22"/>
    <p:sldId id="278" r:id="rId23"/>
    <p:sldId id="279" r:id="rId24"/>
    <p:sldId id="281" r:id="rId25"/>
    <p:sldId id="280" r:id="rId26"/>
    <p:sldId id="282" r:id="rId27"/>
    <p:sldId id="283" r:id="rId28"/>
    <p:sldId id="284" r:id="rId29"/>
    <p:sldId id="285" r:id="rId30"/>
    <p:sldId id="260" r:id="rId31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16" autoAdjust="0"/>
  </p:normalViewPr>
  <p:slideViewPr>
    <p:cSldViewPr>
      <p:cViewPr varScale="1">
        <p:scale>
          <a:sx n="79" d="100"/>
          <a:sy n="79" d="100"/>
        </p:scale>
        <p:origin x="-12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529CD-F960-4B85-86A0-CCF44DA4C7CD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C18E3-20CA-443F-9C92-DC732B552D2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2129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C18E3-20CA-443F-9C92-DC732B552D28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8256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C18E3-20CA-443F-9C92-DC732B552D28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5825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95627E-508D-40D7-B330-1F048466235E}" type="datetimeFigureOut">
              <a:rPr lang="es-CR" smtClean="0"/>
              <a:t>18/01/2012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1B646A5-16D1-4C00-B91B-C636C8311D12}" type="slidenum">
              <a:rPr lang="es-CR" smtClean="0"/>
              <a:t>‹Nº›</a:t>
            </a:fld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vidchappell.com/writing/white_papers/Introducing_the_Windows_Azure_Platform,_v1.4--Chappell.pdf" TargetMode="External"/><Relationship Id="rId2" Type="http://schemas.openxmlformats.org/officeDocument/2006/relationships/hyperlink" Target="http://blogs.msdn.com/b/windowsazure/archive/2009/10/29/windows-azure-platform-launch-update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archcloudcomputing.techtarget.com/definition/Windows-Azure-Fabric-Controlle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WINDOWS AZURE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Wilson Moreno - A84355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3187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Las aplicaciones Windows </a:t>
            </a:r>
            <a:r>
              <a:rPr lang="es-CR" dirty="0" err="1" smtClean="0"/>
              <a:t>Azure</a:t>
            </a:r>
            <a:r>
              <a:rPr lang="es-CR" dirty="0" smtClean="0"/>
              <a:t>, son creadas a partir de tres tipos de roles:</a:t>
            </a:r>
          </a:p>
          <a:p>
            <a:pPr lvl="1"/>
            <a:r>
              <a:rPr lang="es-CR" dirty="0" smtClean="0"/>
              <a:t>Rol web.</a:t>
            </a:r>
          </a:p>
          <a:p>
            <a:pPr lvl="1"/>
            <a:r>
              <a:rPr lang="es-CR" dirty="0" smtClean="0"/>
              <a:t>Rol de trabajo.</a:t>
            </a:r>
          </a:p>
          <a:p>
            <a:pPr lvl="1"/>
            <a:r>
              <a:rPr lang="es-CR" dirty="0" smtClean="0"/>
              <a:t>Rol Máquina virtual.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Arquitectura</a:t>
            </a:r>
            <a:r>
              <a:rPr lang="en-US" dirty="0"/>
              <a:t> – Windows Azure – </a:t>
            </a:r>
            <a:r>
              <a:rPr lang="en-US" dirty="0" err="1"/>
              <a:t>Computo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81893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Los </a:t>
            </a:r>
            <a:r>
              <a:rPr lang="es-CR" dirty="0"/>
              <a:t>roles web de Windows </a:t>
            </a:r>
            <a:r>
              <a:rPr lang="es-CR" dirty="0" err="1"/>
              <a:t>Azure</a:t>
            </a:r>
            <a:r>
              <a:rPr lang="es-CR" dirty="0"/>
              <a:t> son instancias dedicadas para un uso especial que ejecutan Internet </a:t>
            </a:r>
            <a:r>
              <a:rPr lang="es-CR" dirty="0" err="1"/>
              <a:t>Information</a:t>
            </a:r>
            <a:r>
              <a:rPr lang="es-CR" dirty="0"/>
              <a:t> </a:t>
            </a:r>
            <a:r>
              <a:rPr lang="es-CR" dirty="0" err="1"/>
              <a:t>Services</a:t>
            </a:r>
            <a:r>
              <a:rPr lang="es-CR" dirty="0"/>
              <a:t> (IIS). Los roles web aceptan solicitudes entrantes HTTP o HTTPS a través de los puertos 80 y 443, y pueden hospedar aplicaciones y servicios Web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Arquitectura</a:t>
            </a:r>
            <a:r>
              <a:rPr lang="en-US" dirty="0"/>
              <a:t> – Windows Azure – </a:t>
            </a:r>
            <a:r>
              <a:rPr lang="en-US" dirty="0" err="1"/>
              <a:t>Computo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3073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Los roles de trabajo de Windows </a:t>
            </a:r>
            <a:r>
              <a:rPr lang="es-CR" dirty="0" err="1"/>
              <a:t>Azure</a:t>
            </a:r>
            <a:r>
              <a:rPr lang="es-CR" dirty="0"/>
              <a:t> son instancias dedicadas de uso general empleadas fundamentalmente para tareas de ejecución prolongada o perpetuas que son independientes de la interacción o los datos del usuario. Los roles de trabajo pueden hospedar cualquier tipo de carga de trabajo, incluidas aplicaciones como Apache </a:t>
            </a:r>
            <a:r>
              <a:rPr lang="es-CR" dirty="0" err="1"/>
              <a:t>Tomcat</a:t>
            </a:r>
            <a:r>
              <a:rPr lang="es-CR" dirty="0"/>
              <a:t>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Arquitectura</a:t>
            </a:r>
            <a:r>
              <a:rPr lang="en-US" dirty="0"/>
              <a:t> – Windows Azure – </a:t>
            </a:r>
            <a:r>
              <a:rPr lang="en-US" dirty="0" err="1"/>
              <a:t>Computo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30249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El rol de máquina virtual (VM) permite implementar una imagen de Windows Server 2008 R2 (Enterprise o Standard) personalizada en Windows </a:t>
            </a:r>
            <a:r>
              <a:rPr lang="es-CR" dirty="0" err="1"/>
              <a:t>Azure</a:t>
            </a:r>
            <a:r>
              <a:rPr lang="es-CR" dirty="0"/>
              <a:t>. El rol de VM ejecuta una imagen de disco duro virtual (VHD) de una máquina virtual Windows Server 2008 R2.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Arquitectura</a:t>
            </a:r>
            <a:r>
              <a:rPr lang="en-US" dirty="0"/>
              <a:t> – Windows Azure – </a:t>
            </a:r>
            <a:r>
              <a:rPr lang="en-US" dirty="0" err="1"/>
              <a:t>Computo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79779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Este </a:t>
            </a:r>
            <a:r>
              <a:rPr lang="en-US" dirty="0" err="1" smtClean="0"/>
              <a:t>servicio</a:t>
            </a:r>
            <a:r>
              <a:rPr lang="en-US" dirty="0" smtClean="0"/>
              <a:t> </a:t>
            </a:r>
            <a:r>
              <a:rPr lang="en-US" dirty="0" err="1" smtClean="0"/>
              <a:t>ofrece</a:t>
            </a:r>
            <a:r>
              <a:rPr lang="en-US" dirty="0" smtClean="0"/>
              <a:t>: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almacenamiento</a:t>
            </a:r>
            <a:r>
              <a:rPr lang="en-US" dirty="0" smtClean="0"/>
              <a:t> de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binarios</a:t>
            </a:r>
            <a:r>
              <a:rPr lang="en-US" dirty="0" smtClean="0"/>
              <a:t> (blobs).</a:t>
            </a:r>
          </a:p>
          <a:p>
            <a:r>
              <a:rPr lang="en-US" dirty="0" smtClean="0"/>
              <a:t>Colas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comunicación</a:t>
            </a:r>
            <a:r>
              <a:rPr lang="en-US" dirty="0" smtClean="0"/>
              <a:t> entre </a:t>
            </a:r>
            <a:r>
              <a:rPr lang="en-US" dirty="0" err="1" smtClean="0"/>
              <a:t>componentes</a:t>
            </a:r>
            <a:r>
              <a:rPr lang="en-US" dirty="0" smtClean="0"/>
              <a:t> de </a:t>
            </a:r>
            <a:r>
              <a:rPr lang="en-US" dirty="0" err="1" smtClean="0"/>
              <a:t>aplicaciones</a:t>
            </a:r>
            <a:r>
              <a:rPr lang="en-US" dirty="0" smtClean="0"/>
              <a:t> de Windows Azure.</a:t>
            </a:r>
          </a:p>
          <a:p>
            <a:r>
              <a:rPr lang="en-US" dirty="0" err="1" smtClean="0"/>
              <a:t>Almacenamiento</a:t>
            </a:r>
            <a:r>
              <a:rPr lang="en-US" dirty="0" smtClean="0"/>
              <a:t> en forma de </a:t>
            </a:r>
            <a:r>
              <a:rPr lang="en-US" dirty="0" err="1" smtClean="0"/>
              <a:t>tablas</a:t>
            </a:r>
            <a:r>
              <a:rPr lang="en-US" dirty="0" smtClean="0"/>
              <a:t> </a:t>
            </a:r>
            <a:r>
              <a:rPr lang="en-US" dirty="0" err="1" smtClean="0"/>
              <a:t>mediante</a:t>
            </a:r>
            <a:r>
              <a:rPr lang="en-US" dirty="0" smtClean="0"/>
              <a:t> un </a:t>
            </a:r>
            <a:r>
              <a:rPr lang="en-US" dirty="0" err="1" smtClean="0"/>
              <a:t>lenguaje</a:t>
            </a:r>
            <a:r>
              <a:rPr lang="en-US" dirty="0" smtClean="0"/>
              <a:t> simple (SQL Azure).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Arquitectura</a:t>
            </a:r>
            <a:r>
              <a:rPr lang="en-US" dirty="0" smtClean="0"/>
              <a:t> – Windows Azure - </a:t>
            </a:r>
            <a:r>
              <a:rPr lang="en-US" dirty="0" err="1" smtClean="0"/>
              <a:t>Almacenamiento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36241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E</a:t>
            </a:r>
            <a:r>
              <a:rPr lang="es-CR" dirty="0" smtClean="0"/>
              <a:t>s </a:t>
            </a:r>
            <a:r>
              <a:rPr lang="es-CR" dirty="0"/>
              <a:t>la parte de la plataforma de Windows </a:t>
            </a:r>
            <a:r>
              <a:rPr lang="es-CR" dirty="0" err="1"/>
              <a:t>Azure</a:t>
            </a:r>
            <a:r>
              <a:rPr lang="es-CR" dirty="0"/>
              <a:t> que monitorea y administra </a:t>
            </a:r>
            <a:r>
              <a:rPr lang="es-CR" dirty="0" smtClean="0"/>
              <a:t>servidores, además coordina </a:t>
            </a:r>
            <a:r>
              <a:rPr lang="es-CR" dirty="0"/>
              <a:t>los recursos para las aplicaciones de software.</a:t>
            </a:r>
            <a:endParaRPr lang="en-US" dirty="0" smtClean="0"/>
          </a:p>
          <a:p>
            <a:r>
              <a:rPr lang="en-US" dirty="0" smtClean="0"/>
              <a:t>Se </a:t>
            </a:r>
            <a:r>
              <a:rPr lang="en-US" dirty="0" err="1" smtClean="0"/>
              <a:t>encarga</a:t>
            </a:r>
            <a:r>
              <a:rPr lang="en-US" dirty="0" smtClean="0"/>
              <a:t> </a:t>
            </a:r>
            <a:r>
              <a:rPr lang="en-US" dirty="0" err="1" smtClean="0"/>
              <a:t>crea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m</a:t>
            </a:r>
            <a:r>
              <a:rPr lang="es-CR" dirty="0" err="1" smtClean="0"/>
              <a:t>áquinas</a:t>
            </a:r>
            <a:r>
              <a:rPr lang="es-CR" dirty="0" smtClean="0"/>
              <a:t> virtuales necesarias para correr las aplicaciones.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Arquitectura</a:t>
            </a:r>
            <a:r>
              <a:rPr lang="en-US" dirty="0" smtClean="0"/>
              <a:t> – Windows Azure – </a:t>
            </a:r>
            <a:r>
              <a:rPr lang="en-US" dirty="0" err="1" smtClean="0"/>
              <a:t>Controlador</a:t>
            </a:r>
            <a:r>
              <a:rPr lang="en-US" dirty="0" smtClean="0"/>
              <a:t> de </a:t>
            </a:r>
            <a:r>
              <a:rPr lang="en-US" dirty="0" err="1" smtClean="0"/>
              <a:t>tejido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21285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Coloca copias </a:t>
            </a:r>
            <a:r>
              <a:rPr lang="es-CR" dirty="0"/>
              <a:t>de los datos cerca de donde </a:t>
            </a:r>
            <a:r>
              <a:rPr lang="es-CR" dirty="0" smtClean="0"/>
              <a:t>los usuarios se </a:t>
            </a:r>
            <a:r>
              <a:rPr lang="es-CR" dirty="0"/>
              <a:t>encuentran. Mediante el almacenamiento en caché de los objetos estáticos de las aplicaciones en lugares situados </a:t>
            </a:r>
            <a:r>
              <a:rPr lang="es-CR" dirty="0" smtClean="0"/>
              <a:t>estratégicamente.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Arquitectura – Windows </a:t>
            </a:r>
            <a:r>
              <a:rPr lang="es-CR" dirty="0" err="1" smtClean="0"/>
              <a:t>Azure</a:t>
            </a:r>
            <a:r>
              <a:rPr lang="es-CR" dirty="0" smtClean="0"/>
              <a:t> – Red de entrega de contenido (CDN)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344924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Windows </a:t>
            </a:r>
            <a:r>
              <a:rPr lang="es-CR" dirty="0" err="1"/>
              <a:t>Azure</a:t>
            </a:r>
            <a:r>
              <a:rPr lang="es-CR" dirty="0"/>
              <a:t> </a:t>
            </a:r>
            <a:r>
              <a:rPr lang="es-CR" dirty="0" err="1"/>
              <a:t>Connect</a:t>
            </a:r>
            <a:r>
              <a:rPr lang="es-CR" dirty="0"/>
              <a:t> proporciona un mecanismo sencillo y fácil de administrar para configurar la conectividad de red IP entre los recursos locales y de Windows </a:t>
            </a:r>
            <a:r>
              <a:rPr lang="es-CR" dirty="0" err="1"/>
              <a:t>Azure</a:t>
            </a:r>
            <a:r>
              <a:rPr lang="es-CR" dirty="0"/>
              <a:t>, permitiendo a los desarrolladores compilar fácilmente aplicaciones basadas en la nube que se pueden conectar con seguridad a la infraestructura local.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Arquitectura – Windows </a:t>
            </a:r>
            <a:r>
              <a:rPr lang="es-CR" dirty="0" err="1" smtClean="0"/>
              <a:t>Azure</a:t>
            </a:r>
            <a:r>
              <a:rPr lang="es-CR" dirty="0" smtClean="0"/>
              <a:t> - </a:t>
            </a:r>
            <a:r>
              <a:rPr lang="es-CR" dirty="0" err="1" smtClean="0"/>
              <a:t>Connect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5089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Arquitectura – SQL </a:t>
            </a:r>
            <a:r>
              <a:rPr lang="es-CR" dirty="0" err="1" smtClean="0"/>
              <a:t>Azure</a:t>
            </a:r>
            <a:endParaRPr lang="es-CR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75909"/>
            <a:ext cx="6264696" cy="4672147"/>
          </a:xfrm>
        </p:spPr>
      </p:pic>
    </p:spTree>
    <p:extLst>
      <p:ext uri="{BB962C8B-B14F-4D97-AF65-F5344CB8AC3E}">
        <p14:creationId xmlns:p14="http://schemas.microsoft.com/office/powerpoint/2010/main" val="3969532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Provee</a:t>
            </a:r>
            <a:r>
              <a:rPr lang="en-US" dirty="0" smtClean="0"/>
              <a:t> 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gestor</a:t>
            </a:r>
            <a:r>
              <a:rPr lang="en-US" dirty="0" smtClean="0"/>
              <a:t> de base de </a:t>
            </a:r>
            <a:r>
              <a:rPr lang="en-US" dirty="0" err="1" smtClean="0"/>
              <a:t>datos</a:t>
            </a:r>
            <a:r>
              <a:rPr lang="en-US" dirty="0" smtClean="0"/>
              <a:t> en la </a:t>
            </a:r>
            <a:r>
              <a:rPr lang="en-US" dirty="0" err="1" smtClean="0"/>
              <a:t>nube</a:t>
            </a:r>
            <a:r>
              <a:rPr lang="en-US" dirty="0" smtClean="0"/>
              <a:t>. </a:t>
            </a:r>
          </a:p>
          <a:p>
            <a:r>
              <a:rPr lang="es-CR" dirty="0"/>
              <a:t>El sistema de administración de bases de datos relacionales (RDBMS) permite crear y administrar tablas, vistas, índices, roles, procedimientos almacenados, desencadenadores y funciones, así como tener acceso a todos estos elementos. Puede ejecutar fácilmente consultas complejas y uniones entre varias tablas.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Arquitectura – SQL </a:t>
            </a:r>
            <a:r>
              <a:rPr lang="es-CR" dirty="0" err="1" smtClean="0"/>
              <a:t>Azure</a:t>
            </a:r>
            <a:r>
              <a:rPr lang="es-CR" dirty="0" smtClean="0"/>
              <a:t> </a:t>
            </a:r>
            <a:r>
              <a:rPr lang="es-CR" dirty="0" err="1" smtClean="0"/>
              <a:t>Database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9151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Introducción.</a:t>
            </a:r>
          </a:p>
          <a:p>
            <a:r>
              <a:rPr lang="es-CR" dirty="0" smtClean="0"/>
              <a:t>¿</a:t>
            </a:r>
            <a:r>
              <a:rPr lang="es-ES" dirty="0" smtClean="0"/>
              <a:t>Qué</a:t>
            </a:r>
            <a:r>
              <a:rPr lang="en-US" dirty="0" smtClean="0"/>
              <a:t> </a:t>
            </a:r>
            <a:r>
              <a:rPr lang="es-CR" dirty="0" smtClean="0"/>
              <a:t>es</a:t>
            </a:r>
            <a:r>
              <a:rPr lang="en-US" dirty="0" smtClean="0"/>
              <a:t> </a:t>
            </a:r>
            <a:r>
              <a:rPr lang="es-CR" dirty="0" smtClean="0"/>
              <a:t>Windows</a:t>
            </a:r>
            <a:r>
              <a:rPr lang="en-US" dirty="0" smtClean="0"/>
              <a:t> Azure?</a:t>
            </a:r>
          </a:p>
          <a:p>
            <a:r>
              <a:rPr lang="es-CR" dirty="0" smtClean="0"/>
              <a:t>Arquitectura.</a:t>
            </a:r>
          </a:p>
          <a:p>
            <a:r>
              <a:rPr lang="es-CR" smtClean="0"/>
              <a:t>Principales </a:t>
            </a:r>
            <a:r>
              <a:rPr lang="es-CR" dirty="0" smtClean="0"/>
              <a:t>ventajas.</a:t>
            </a:r>
          </a:p>
          <a:p>
            <a:r>
              <a:rPr lang="es-CR" dirty="0" smtClean="0"/>
              <a:t>Principales críticas.</a:t>
            </a:r>
          </a:p>
          <a:p>
            <a:r>
              <a:rPr lang="es-CR" dirty="0" smtClean="0"/>
              <a:t>Ejemplos.</a:t>
            </a:r>
          </a:p>
          <a:p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6242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Microsoft SQL </a:t>
            </a:r>
            <a:r>
              <a:rPr lang="es-CR" dirty="0" err="1"/>
              <a:t>Azure</a:t>
            </a:r>
            <a:r>
              <a:rPr lang="es-CR" dirty="0"/>
              <a:t> </a:t>
            </a:r>
            <a:r>
              <a:rPr lang="es-CR" dirty="0" err="1"/>
              <a:t>Reporting</a:t>
            </a:r>
            <a:r>
              <a:rPr lang="es-CR" dirty="0"/>
              <a:t> es un servicio basado en nube seguro, flexible y rentable que proporciona funciones de generación de informes que permiten usar los informes de operaciones fuera y dentro de la organización sin necesidad de aumentar la inversión en hardware, software o administración de sistemas.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Arquitectura</a:t>
            </a:r>
            <a:r>
              <a:rPr lang="en-US" dirty="0" smtClean="0"/>
              <a:t> – SQL Azure Reporting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50134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Microsoft SQL </a:t>
            </a:r>
            <a:r>
              <a:rPr lang="es-CR" dirty="0" err="1"/>
              <a:t>Azure</a:t>
            </a:r>
            <a:r>
              <a:rPr lang="es-CR" dirty="0"/>
              <a:t> Data </a:t>
            </a:r>
            <a:r>
              <a:rPr lang="es-CR" dirty="0" err="1"/>
              <a:t>Sync</a:t>
            </a:r>
            <a:r>
              <a:rPr lang="es-CR" dirty="0"/>
              <a:t> </a:t>
            </a:r>
            <a:r>
              <a:rPr lang="es-CR" dirty="0" err="1"/>
              <a:t>Community</a:t>
            </a:r>
            <a:r>
              <a:rPr lang="es-CR" dirty="0"/>
              <a:t> </a:t>
            </a:r>
            <a:r>
              <a:rPr lang="es-CR" dirty="0" err="1"/>
              <a:t>Technology</a:t>
            </a:r>
            <a:r>
              <a:rPr lang="es-CR" dirty="0"/>
              <a:t> </a:t>
            </a:r>
            <a:r>
              <a:rPr lang="es-CR" dirty="0" err="1"/>
              <a:t>Preview</a:t>
            </a:r>
            <a:r>
              <a:rPr lang="es-CR" dirty="0"/>
              <a:t> (CTP) es un servicio de sincronización de datos basado en la nube. Proporciona sincronización de datos unidireccional y bidireccional, que permiten compartir fácilmente los datos entre varias bases de datos de SQL </a:t>
            </a:r>
            <a:r>
              <a:rPr lang="es-CR" dirty="0" err="1"/>
              <a:t>Azure</a:t>
            </a:r>
            <a:r>
              <a:rPr lang="es-CR" dirty="0"/>
              <a:t> y entre bases de datos locales de SQL Server y de SQL </a:t>
            </a:r>
            <a:r>
              <a:rPr lang="es-CR" dirty="0" err="1"/>
              <a:t>Azure</a:t>
            </a:r>
            <a:r>
              <a:rPr lang="es-CR" dirty="0"/>
              <a:t>, en el mismo o en diferentes centros de datos.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Arquitectura</a:t>
            </a:r>
            <a:r>
              <a:rPr lang="en-US" dirty="0"/>
              <a:t> – SQL Azure </a:t>
            </a:r>
            <a:r>
              <a:rPr lang="en-US" dirty="0" smtClean="0"/>
              <a:t>Data Sync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37344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05119"/>
            <a:ext cx="7416824" cy="4254977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Arquitectura</a:t>
            </a:r>
            <a:r>
              <a:rPr lang="en-US" dirty="0" smtClean="0"/>
              <a:t> – Windows Azure </a:t>
            </a:r>
            <a:r>
              <a:rPr lang="en-US" dirty="0" err="1" smtClean="0"/>
              <a:t>AppFabric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224266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El bus de servicio proporciona funciones de mensajería y conectividad seguras que permiten crear aplicaciones distribuidas y de asociación laxa en la nube, así como aplicaciones híbridas que se ejecuten localmente y en la nube. Permite usar distintos protocolos y patrones de comunicación y mensajería, y elimina la necesidad de preocuparse de garantizar la entrega y de proporcionar un servicio de mensajería confiable y escalable.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Arquitectura</a:t>
            </a:r>
            <a:r>
              <a:rPr lang="en-US" dirty="0"/>
              <a:t> – Windows Azure </a:t>
            </a:r>
            <a:r>
              <a:rPr lang="en-US" dirty="0" err="1" smtClean="0"/>
              <a:t>AppFabric</a:t>
            </a:r>
            <a:r>
              <a:rPr lang="en-US" dirty="0" smtClean="0"/>
              <a:t> – Bus de </a:t>
            </a:r>
            <a:r>
              <a:rPr lang="en-US" dirty="0" err="1" smtClean="0"/>
              <a:t>servicio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39390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Access Control es un servicio de Windows </a:t>
            </a:r>
            <a:r>
              <a:rPr lang="es-CR" dirty="0" err="1"/>
              <a:t>Azure</a:t>
            </a:r>
            <a:r>
              <a:rPr lang="es-CR" dirty="0"/>
              <a:t> que ofrece a los desarrolladores una manera sencilla de proporcionar identidad y control de acceso a las aplicaciones web y servicios integrados en Windows </a:t>
            </a:r>
            <a:r>
              <a:rPr lang="es-CR" dirty="0" err="1"/>
              <a:t>Azure</a:t>
            </a:r>
            <a:r>
              <a:rPr lang="es-CR" dirty="0"/>
              <a:t>. Puede integrar fácilmente sus aplicaciones con proveedores de identidad como Windows Live ID, Google, Yahoo! y Facebook, así como con directorios de empresa basados en los estándares como Active </a:t>
            </a:r>
            <a:r>
              <a:rPr lang="es-CR" dirty="0" err="1"/>
              <a:t>Directory</a:t>
            </a:r>
            <a:r>
              <a:rPr lang="es-CR" dirty="0"/>
              <a:t>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Arquitectura</a:t>
            </a:r>
            <a:r>
              <a:rPr lang="en-US" dirty="0"/>
              <a:t> – Windows Azure </a:t>
            </a:r>
            <a:r>
              <a:rPr lang="en-US" dirty="0" err="1" smtClean="0"/>
              <a:t>AppFabric</a:t>
            </a:r>
            <a:r>
              <a:rPr lang="en-US" dirty="0" smtClean="0"/>
              <a:t> – Control de </a:t>
            </a:r>
            <a:r>
              <a:rPr lang="en-US" dirty="0" err="1" smtClean="0"/>
              <a:t>acceso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03455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El servicio de caché proporciona un servicio distribuido de caché para las aplicaciones de Windows </a:t>
            </a:r>
            <a:r>
              <a:rPr lang="es-CR" dirty="0" err="1"/>
              <a:t>Azure</a:t>
            </a:r>
            <a:r>
              <a:rPr lang="es-CR" dirty="0"/>
              <a:t> y SQL </a:t>
            </a:r>
            <a:r>
              <a:rPr lang="es-CR" dirty="0" err="1"/>
              <a:t>Azure</a:t>
            </a:r>
            <a:r>
              <a:rPr lang="es-CR" dirty="0"/>
              <a:t>. Proporciona a las aplicaciones acceso a alta velocidad y capacidad de ampliación de los datos de la aplicación.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Arquitectura</a:t>
            </a:r>
            <a:r>
              <a:rPr lang="en-US" dirty="0"/>
              <a:t> – Windows Azure </a:t>
            </a:r>
            <a:r>
              <a:rPr lang="en-US" dirty="0" err="1"/>
              <a:t>AppFabric</a:t>
            </a:r>
            <a:r>
              <a:rPr lang="en-US" dirty="0"/>
              <a:t> – </a:t>
            </a:r>
            <a:r>
              <a:rPr lang="en-US" dirty="0" err="1" smtClean="0"/>
              <a:t>Servicio</a:t>
            </a:r>
            <a:r>
              <a:rPr lang="en-US" dirty="0" smtClean="0"/>
              <a:t> de </a:t>
            </a:r>
            <a:r>
              <a:rPr lang="en-US" dirty="0" err="1" smtClean="0"/>
              <a:t>caché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77427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88840"/>
            <a:ext cx="7705157" cy="4406646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Arquitectura</a:t>
            </a:r>
            <a:r>
              <a:rPr lang="en-US" dirty="0" smtClean="0"/>
              <a:t> – Windows Azure Market Place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3784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DataMarket</a:t>
            </a:r>
            <a:r>
              <a:rPr lang="es-ES" dirty="0" smtClean="0"/>
              <a:t>, proporciona una forma para que los proveedores de contenido para hacer paquetes de datos disponibles.</a:t>
            </a:r>
          </a:p>
          <a:p>
            <a:r>
              <a:rPr lang="es-ES" dirty="0" err="1" smtClean="0"/>
              <a:t>AppMarket</a:t>
            </a:r>
            <a:r>
              <a:rPr lang="es-ES" dirty="0"/>
              <a:t>, </a:t>
            </a:r>
            <a:r>
              <a:rPr lang="es-ES" dirty="0" smtClean="0"/>
              <a:t>Proporciona una forma para que los creadores de aplicaciones en la nube expongan sus aplicaciones a clientes potenciales.</a:t>
            </a:r>
            <a:r>
              <a:rPr lang="es-ES" dirty="0"/>
              <a:t> 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Arquitectura</a:t>
            </a:r>
            <a:r>
              <a:rPr lang="en-US" dirty="0"/>
              <a:t> – Windows Azure Market </a:t>
            </a:r>
            <a:r>
              <a:rPr lang="en-US" dirty="0" smtClean="0"/>
              <a:t>Place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15841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Servicio</a:t>
            </a:r>
            <a:r>
              <a:rPr lang="en-US" dirty="0" smtClean="0"/>
              <a:t> </a:t>
            </a:r>
            <a:r>
              <a:rPr lang="en-US" dirty="0" err="1" smtClean="0"/>
              <a:t>altamente</a:t>
            </a:r>
            <a:r>
              <a:rPr lang="en-US" dirty="0" smtClean="0"/>
              <a:t> </a:t>
            </a:r>
            <a:r>
              <a:rPr lang="en-US" dirty="0" err="1" smtClean="0"/>
              <a:t>disponible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desarrollador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concentrarse</a:t>
            </a:r>
            <a:r>
              <a:rPr lang="en-US" dirty="0" smtClean="0"/>
              <a:t> </a:t>
            </a:r>
            <a:r>
              <a:rPr lang="en-US" dirty="0" err="1" smtClean="0"/>
              <a:t>solamente</a:t>
            </a:r>
            <a:r>
              <a:rPr lang="en-US" dirty="0" smtClean="0"/>
              <a:t> en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aplicación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Ahorro</a:t>
            </a:r>
            <a:r>
              <a:rPr lang="en-US" dirty="0" smtClean="0"/>
              <a:t> de </a:t>
            </a:r>
            <a:r>
              <a:rPr lang="en-US" dirty="0" err="1" smtClean="0"/>
              <a:t>dinero</a:t>
            </a:r>
            <a:r>
              <a:rPr lang="en-US" dirty="0" smtClean="0"/>
              <a:t> en </a:t>
            </a:r>
            <a:r>
              <a:rPr lang="en-US" dirty="0" err="1" smtClean="0"/>
              <a:t>servidores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Paga</a:t>
            </a:r>
            <a:r>
              <a:rPr lang="en-US" dirty="0" smtClean="0"/>
              <a:t> </a:t>
            </a:r>
            <a:r>
              <a:rPr lang="en-US" dirty="0" err="1" smtClean="0"/>
              <a:t>solamente</a:t>
            </a:r>
            <a:r>
              <a:rPr lang="en-US" dirty="0" smtClean="0"/>
              <a:t> el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esté</a:t>
            </a:r>
            <a:r>
              <a:rPr lang="en-US" dirty="0" smtClean="0"/>
              <a:t> </a:t>
            </a:r>
            <a:r>
              <a:rPr lang="en-US" dirty="0" err="1" smtClean="0"/>
              <a:t>ocupando</a:t>
            </a:r>
            <a:r>
              <a:rPr lang="en-US" dirty="0" smtClean="0"/>
              <a:t> el </a:t>
            </a:r>
            <a:r>
              <a:rPr lang="en-US" dirty="0" err="1" smtClean="0"/>
              <a:t>servicio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Soporte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varios</a:t>
            </a:r>
            <a:r>
              <a:rPr lang="en-US" dirty="0" smtClean="0"/>
              <a:t> </a:t>
            </a:r>
            <a:r>
              <a:rPr lang="en-US" dirty="0" err="1" smtClean="0"/>
              <a:t>lenguajes</a:t>
            </a:r>
            <a:r>
              <a:rPr lang="en-US" dirty="0" smtClean="0"/>
              <a:t>.</a:t>
            </a:r>
          </a:p>
          <a:p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Principales</a:t>
            </a:r>
            <a:r>
              <a:rPr lang="en-US" dirty="0" smtClean="0"/>
              <a:t> </a:t>
            </a:r>
            <a:r>
              <a:rPr lang="en-US" dirty="0" err="1" smtClean="0"/>
              <a:t>ventajas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162493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Según Richard </a:t>
            </a:r>
            <a:r>
              <a:rPr lang="es-CR" dirty="0" err="1" smtClean="0"/>
              <a:t>Stallman</a:t>
            </a:r>
            <a:r>
              <a:rPr lang="es-CR" dirty="0" smtClean="0"/>
              <a:t>, </a:t>
            </a:r>
            <a:r>
              <a:rPr lang="es-CR" dirty="0"/>
              <a:t>se deja en manos de terceros aspectos claves del desarrollo de un negocio. </a:t>
            </a:r>
            <a:endParaRPr lang="es-CR" dirty="0" smtClean="0"/>
          </a:p>
          <a:p>
            <a:r>
              <a:rPr lang="en-US" dirty="0" smtClean="0"/>
              <a:t>Al </a:t>
            </a:r>
            <a:r>
              <a:rPr lang="en-US" dirty="0" err="1" smtClean="0"/>
              <a:t>ser</a:t>
            </a:r>
            <a:r>
              <a:rPr lang="en-US" dirty="0" smtClean="0"/>
              <a:t> un </a:t>
            </a:r>
            <a:r>
              <a:rPr lang="en-US" dirty="0" err="1" smtClean="0"/>
              <a:t>servicio</a:t>
            </a:r>
            <a:r>
              <a:rPr lang="en-US" dirty="0" smtClean="0"/>
              <a:t> en la </a:t>
            </a:r>
            <a:r>
              <a:rPr lang="en-US" dirty="0" err="1" smtClean="0"/>
              <a:t>nube</a:t>
            </a:r>
            <a:r>
              <a:rPr lang="en-US" dirty="0" smtClean="0"/>
              <a:t>, el </a:t>
            </a:r>
            <a:r>
              <a:rPr lang="en-US" dirty="0" err="1" smtClean="0"/>
              <a:t>usuario</a:t>
            </a:r>
            <a:r>
              <a:rPr lang="en-US" dirty="0" smtClean="0"/>
              <a:t> </a:t>
            </a:r>
            <a:r>
              <a:rPr lang="en-US" dirty="0" err="1" smtClean="0"/>
              <a:t>necesita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ancho</a:t>
            </a:r>
            <a:r>
              <a:rPr lang="en-US" dirty="0" smtClean="0"/>
              <a:t> de </a:t>
            </a:r>
            <a:r>
              <a:rPr lang="en-US" dirty="0" err="1" smtClean="0"/>
              <a:t>banda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ejecutar</a:t>
            </a:r>
            <a:r>
              <a:rPr lang="en-US" dirty="0" smtClean="0"/>
              <a:t> la </a:t>
            </a:r>
            <a:r>
              <a:rPr lang="en-US" dirty="0" err="1" smtClean="0"/>
              <a:t>aplicación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gratiuto</a:t>
            </a:r>
            <a:r>
              <a:rPr lang="en-US" dirty="0" smtClean="0"/>
              <a:t>.</a:t>
            </a:r>
          </a:p>
          <a:p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Principales</a:t>
            </a:r>
            <a:r>
              <a:rPr lang="en-US" dirty="0" smtClean="0"/>
              <a:t> </a:t>
            </a:r>
            <a:r>
              <a:rPr lang="en-US" dirty="0" err="1" smtClean="0"/>
              <a:t>desventajas</a:t>
            </a:r>
            <a:r>
              <a:rPr lang="en-US" dirty="0" smtClean="0"/>
              <a:t>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64730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Aplicaciones web, son aquellas aplicaciones que pueden ser utilizadas por el usuario a través de internet.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Introducción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158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CR" dirty="0" smtClean="0">
                <a:hlinkClick r:id="rId2"/>
              </a:rPr>
              <a:t>http</a:t>
            </a:r>
            <a:r>
              <a:rPr lang="es-CR" dirty="0">
                <a:hlinkClick r:id="rId2"/>
              </a:rPr>
              <a:t>://</a:t>
            </a:r>
            <a:r>
              <a:rPr lang="es-CR" dirty="0" smtClean="0">
                <a:hlinkClick r:id="rId2"/>
              </a:rPr>
              <a:t>blogs.msdn.com/b/windowsazure/archive/2009/10/29/windows-azure-platform-launch-update.aspx</a:t>
            </a:r>
            <a:endParaRPr lang="es-CR" dirty="0" smtClean="0"/>
          </a:p>
          <a:p>
            <a:pPr marL="457200" indent="-457200">
              <a:buFont typeface="+mj-lt"/>
              <a:buAutoNum type="arabicPeriod"/>
            </a:pPr>
            <a:r>
              <a:rPr lang="es-CR" dirty="0">
                <a:hlinkClick r:id="rId3"/>
              </a:rPr>
              <a:t>http://www.davidchappell.com/writing/white_papers/Introducing_the_Windows_Azure_Platform,_v1.4--</a:t>
            </a:r>
            <a:r>
              <a:rPr lang="es-CR" dirty="0" smtClean="0">
                <a:hlinkClick r:id="rId3"/>
              </a:rPr>
              <a:t>Chappell.pdf</a:t>
            </a:r>
            <a:r>
              <a:rPr lang="es-C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CR" dirty="0">
                <a:hlinkClick r:id="rId4"/>
              </a:rPr>
              <a:t>http://</a:t>
            </a:r>
            <a:r>
              <a:rPr lang="es-CR" dirty="0" smtClean="0">
                <a:hlinkClick r:id="rId4"/>
              </a:rPr>
              <a:t>searchcloudcomputing.techtarget.com/definition/Windows-Azure-Fabric-Controller</a:t>
            </a:r>
            <a:endParaRPr lang="es-CR" dirty="0" smtClean="0"/>
          </a:p>
          <a:p>
            <a:pPr marL="457200" indent="-457200">
              <a:buFont typeface="+mj-lt"/>
              <a:buAutoNum type="arabicPeriod"/>
            </a:pPr>
            <a:r>
              <a:rPr lang="es-CR" dirty="0"/>
              <a:t>http://www.windowsazure.com/es-es/home/tour/cdn/</a:t>
            </a:r>
          </a:p>
          <a:p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Referencias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130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R" dirty="0" smtClean="0"/>
              <a:t>Para desarrollar  una aplicación web, se necesita tomar en cuenta:</a:t>
            </a:r>
          </a:p>
          <a:p>
            <a:r>
              <a:rPr lang="es-CR" dirty="0" smtClean="0"/>
              <a:t>Servidores.</a:t>
            </a:r>
          </a:p>
          <a:p>
            <a:r>
              <a:rPr lang="es-CR" dirty="0" smtClean="0"/>
              <a:t>Host.</a:t>
            </a:r>
          </a:p>
          <a:p>
            <a:r>
              <a:rPr lang="es-CR" dirty="0" smtClean="0"/>
              <a:t>Disco duro.</a:t>
            </a:r>
          </a:p>
          <a:p>
            <a:r>
              <a:rPr lang="es-CR" dirty="0" smtClean="0"/>
              <a:t>Base de datos.</a:t>
            </a:r>
          </a:p>
          <a:p>
            <a:r>
              <a:rPr lang="es-CR" b="1" dirty="0" smtClean="0"/>
              <a:t>Aplicación web.</a:t>
            </a:r>
          </a:p>
          <a:p>
            <a:endParaRPr lang="en-US" b="1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Introducción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5686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La idea de una plataforma de servicios web, es ofrecer al desarrollador la facilidad de concentrarse en la aplicación web, despreocupándose un poco de otros aspectos como </a:t>
            </a:r>
            <a:r>
              <a:rPr lang="es-CR" dirty="0" err="1" smtClean="0"/>
              <a:t>hosting</a:t>
            </a:r>
            <a:r>
              <a:rPr lang="es-CR" dirty="0" smtClean="0"/>
              <a:t>, servidores, etc.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Introducción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6601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Windows </a:t>
            </a:r>
            <a:r>
              <a:rPr lang="es-CR" dirty="0" err="1" smtClean="0"/>
              <a:t>Azure</a:t>
            </a:r>
            <a:r>
              <a:rPr lang="es-CR" dirty="0" smtClean="0"/>
              <a:t> es una plataforma de servicios web que fue anunciada en el 2008 y comercializada hasta el 2010.[1]</a:t>
            </a:r>
          </a:p>
          <a:p>
            <a:r>
              <a:rPr lang="es-CR" dirty="0" smtClean="0"/>
              <a:t>En alto nivel podemos decir que Windows </a:t>
            </a:r>
            <a:r>
              <a:rPr lang="es-CR" dirty="0" err="1" smtClean="0"/>
              <a:t>Azure</a:t>
            </a:r>
            <a:r>
              <a:rPr lang="es-CR" dirty="0" smtClean="0"/>
              <a:t> funciona para correr aplicaciones y almacenar información en la nube.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¿</a:t>
            </a:r>
            <a:r>
              <a:rPr lang="es-ES" dirty="0"/>
              <a:t>Qué</a:t>
            </a:r>
            <a:r>
              <a:rPr lang="en-US" dirty="0"/>
              <a:t> </a:t>
            </a:r>
            <a:r>
              <a:rPr lang="es-CR" dirty="0"/>
              <a:t>es</a:t>
            </a:r>
            <a:r>
              <a:rPr lang="en-US" dirty="0"/>
              <a:t> </a:t>
            </a:r>
            <a:r>
              <a:rPr lang="es-CR" dirty="0"/>
              <a:t>Windows</a:t>
            </a:r>
            <a:r>
              <a:rPr lang="en-US" dirty="0"/>
              <a:t> Azure?</a:t>
            </a:r>
          </a:p>
        </p:txBody>
      </p:sp>
    </p:spTree>
    <p:extLst>
      <p:ext uri="{BB962C8B-B14F-4D97-AF65-F5344CB8AC3E}">
        <p14:creationId xmlns:p14="http://schemas.microsoft.com/office/powerpoint/2010/main" val="216873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Arquitectura</a:t>
            </a:r>
            <a:endParaRPr lang="es-CR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3"/>
          </p:nvPr>
        </p:nvSpPr>
        <p:spPr>
          <a:xfrm>
            <a:off x="676654" y="2492896"/>
            <a:ext cx="8287833" cy="67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plataforma</a:t>
            </a:r>
            <a:r>
              <a:rPr lang="en-US" dirty="0" smtClean="0"/>
              <a:t> Windows Azure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compuesta</a:t>
            </a:r>
            <a:r>
              <a:rPr lang="en-US" dirty="0" smtClean="0"/>
              <a:t> </a:t>
            </a:r>
            <a:r>
              <a:rPr lang="en-US" dirty="0" err="1" smtClean="0"/>
              <a:t>principalmente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cuatro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.</a:t>
            </a:r>
            <a:endParaRPr lang="es-CR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140968"/>
            <a:ext cx="6552728" cy="3623934"/>
          </a:xfrm>
        </p:spPr>
      </p:pic>
    </p:spTree>
    <p:extLst>
      <p:ext uri="{BB962C8B-B14F-4D97-AF65-F5344CB8AC3E}">
        <p14:creationId xmlns:p14="http://schemas.microsoft.com/office/powerpoint/2010/main" val="20797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2010433"/>
            <a:ext cx="7776864" cy="4698029"/>
          </a:xfrm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Arquitectura</a:t>
            </a:r>
            <a:r>
              <a:rPr lang="en-US" dirty="0" smtClean="0"/>
              <a:t> – Windows Azure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1727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Windows Azure </a:t>
            </a:r>
            <a:r>
              <a:rPr lang="en-US" dirty="0" err="1" smtClean="0"/>
              <a:t>ejecuta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aplicaciones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Windows Server. Las </a:t>
            </a:r>
            <a:r>
              <a:rPr lang="en-US" dirty="0" err="1" smtClean="0"/>
              <a:t>aplicaciones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creadas</a:t>
            </a:r>
            <a:r>
              <a:rPr lang="en-US" dirty="0" smtClean="0"/>
              <a:t> en </a:t>
            </a:r>
            <a:r>
              <a:rPr lang="en-US" dirty="0" err="1" smtClean="0"/>
              <a:t>.Net</a:t>
            </a:r>
            <a:r>
              <a:rPr lang="en-US" dirty="0" smtClean="0"/>
              <a:t>, Java, C++, PHP, entre </a:t>
            </a:r>
            <a:r>
              <a:rPr lang="en-US" dirty="0" err="1" smtClean="0"/>
              <a:t>otros</a:t>
            </a:r>
            <a:r>
              <a:rPr lang="en-US" dirty="0" smtClean="0"/>
              <a:t>.</a:t>
            </a:r>
          </a:p>
          <a:p>
            <a:r>
              <a:rPr lang="es-CR" dirty="0"/>
              <a:t>Una aplicación generada en el servicio de Windows </a:t>
            </a:r>
            <a:r>
              <a:rPr lang="es-CR" dirty="0" err="1"/>
              <a:t>Azure</a:t>
            </a:r>
            <a:r>
              <a:rPr lang="es-CR" dirty="0"/>
              <a:t> compute está estructurada como </a:t>
            </a:r>
            <a:r>
              <a:rPr lang="es-CR" dirty="0" smtClean="0"/>
              <a:t>uno </a:t>
            </a:r>
            <a:r>
              <a:rPr lang="es-CR" dirty="0"/>
              <a:t>o más </a:t>
            </a:r>
            <a:r>
              <a:rPr lang="es-CR" dirty="0" smtClean="0"/>
              <a:t>roles. </a:t>
            </a:r>
            <a:r>
              <a:rPr lang="es-CR" dirty="0"/>
              <a:t>Cuando se ejecuta, la aplicación ejecuta normalmente dos o más instancias de cada </a:t>
            </a:r>
            <a:r>
              <a:rPr lang="es-CR" dirty="0" smtClean="0"/>
              <a:t>rol, </a:t>
            </a:r>
            <a:r>
              <a:rPr lang="es-CR" dirty="0"/>
              <a:t>con cada instancia en ejecución como su propia máquina virtual (VM).</a:t>
            </a:r>
          </a:p>
          <a:p>
            <a:endParaRPr lang="en-U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Arquitectura</a:t>
            </a:r>
            <a:r>
              <a:rPr lang="en-US" dirty="0" smtClean="0"/>
              <a:t> – Windows Azure – </a:t>
            </a:r>
            <a:r>
              <a:rPr lang="en-US" dirty="0" err="1" smtClean="0"/>
              <a:t>Computo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82782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547</TotalTime>
  <Words>1176</Words>
  <Application>Microsoft Office PowerPoint</Application>
  <PresentationFormat>Presentación en pantalla (4:3)</PresentationFormat>
  <Paragraphs>88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Forma de onda</vt:lpstr>
      <vt:lpstr>WINDOWS AZURE</vt:lpstr>
      <vt:lpstr>Agenda</vt:lpstr>
      <vt:lpstr>Introducción</vt:lpstr>
      <vt:lpstr>Introducción</vt:lpstr>
      <vt:lpstr>Introducción</vt:lpstr>
      <vt:lpstr>¿Qué es Windows Azure?</vt:lpstr>
      <vt:lpstr>Arquitectura</vt:lpstr>
      <vt:lpstr>Arquitectura – Windows Azure</vt:lpstr>
      <vt:lpstr>Arquitectura – Windows Azure – Computo</vt:lpstr>
      <vt:lpstr>Arquitectura – Windows Azure – Computo</vt:lpstr>
      <vt:lpstr>Arquitectura – Windows Azure – Computo</vt:lpstr>
      <vt:lpstr>Arquitectura – Windows Azure – Computo</vt:lpstr>
      <vt:lpstr>Arquitectura – Windows Azure – Computo</vt:lpstr>
      <vt:lpstr>Arquitectura – Windows Azure - Almacenamiento</vt:lpstr>
      <vt:lpstr>Arquitectura – Windows Azure – Controlador de tejido</vt:lpstr>
      <vt:lpstr>Arquitectura – Windows Azure – Red de entrega de contenido (CDN)</vt:lpstr>
      <vt:lpstr>Arquitectura – Windows Azure - Connect</vt:lpstr>
      <vt:lpstr>Arquitectura – SQL Azure</vt:lpstr>
      <vt:lpstr>Arquitectura – SQL Azure Database</vt:lpstr>
      <vt:lpstr>Arquitectura – SQL Azure Reporting </vt:lpstr>
      <vt:lpstr>Arquitectura – SQL Azure Data Sync</vt:lpstr>
      <vt:lpstr>Arquitectura – Windows Azure AppFabric</vt:lpstr>
      <vt:lpstr>Arquitectura – Windows Azure AppFabric – Bus de servicio</vt:lpstr>
      <vt:lpstr>Arquitectura – Windows Azure AppFabric – Control de acceso</vt:lpstr>
      <vt:lpstr>Arquitectura – Windows Azure AppFabric – Servicio de caché</vt:lpstr>
      <vt:lpstr>Arquitectura – Windows Azure Market Place</vt:lpstr>
      <vt:lpstr>Arquitectura – Windows Azure Market Place</vt:lpstr>
      <vt:lpstr>Principales ventajas</vt:lpstr>
      <vt:lpstr>Principales desventajas.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AZURE</dc:title>
  <dc:creator>Wilson Moreno</dc:creator>
  <cp:lastModifiedBy>Wilson Moreno</cp:lastModifiedBy>
  <cp:revision>36</cp:revision>
  <dcterms:created xsi:type="dcterms:W3CDTF">2012-01-16T02:11:43Z</dcterms:created>
  <dcterms:modified xsi:type="dcterms:W3CDTF">2012-01-19T02:15:16Z</dcterms:modified>
</cp:coreProperties>
</file>